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BE1FED-33D3-FB49-88B3-B393BDB7CC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AD28ECA-BD3D-98CA-B521-AD4032A6BA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9983AD2-ADB3-368B-41CF-BBD88A596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B61D-3E3F-42D3-865B-EEB515724D5E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269D4A8-02E7-D705-CBAD-CDD1C5ECA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4E992D8-BF76-64BB-86C0-2CD3AB08F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3BB1-08F0-42AD-973F-CA7E02D30E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324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65642B-7351-0EEA-7DEB-376C32C2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C9DBEB9-4CA6-0404-E511-0DA050F370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EB09248-2AF3-86B5-6C2E-573889EE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B61D-3E3F-42D3-865B-EEB515724D5E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2F173B2-0BC6-1524-7549-94CC7022B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2D97F9B-5513-1198-8527-209F2E479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3BB1-08F0-42AD-973F-CA7E02D30E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2910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D436E3DD-49C5-02A7-C320-134FE4558C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34C9FE9-7C18-8186-EB10-5F007EEB20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BC1D94C-D061-4661-60A0-8C9307E91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B61D-3E3F-42D3-865B-EEB515724D5E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CC8F210-5D87-A206-35B0-173A836CD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FB52517-9BDC-3E13-9717-5493176F5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3BB1-08F0-42AD-973F-CA7E02D30E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065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1C4B59-F91E-2B2E-CED2-0A6A356C5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360C5A-306F-6E8E-0622-D7821F19A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028AA85-0241-4A6F-2123-8CCD7CC1E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B61D-3E3F-42D3-865B-EEB515724D5E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F3DF818-8539-E1E1-FEBF-BA329BE88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FBD71DE-5411-D3D6-7D0D-4F2DF690F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3BB1-08F0-42AD-973F-CA7E02D30E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708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F9A1D1-2586-7AD2-118C-67E5B3B7F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924D8A2-0CAF-6329-B515-326B1346A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239D602-CB52-AD62-C907-12DFC1062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B61D-3E3F-42D3-865B-EEB515724D5E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B1D3C1C-3D91-83C0-F4DF-AC97977C7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0010814-CEFE-9B69-7BB4-45C24191B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3BB1-08F0-42AD-973F-CA7E02D30E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0938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0F8C26-4023-0A56-B5A8-B6B0B408C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1C130C-69AC-DD2C-5929-236341286A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DF1FFD8-6DFB-B0C7-32C4-74B16825F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3702C6D-DAC2-13DC-9FA6-B09629713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B61D-3E3F-42D3-865B-EEB515724D5E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CD7A211-D403-06BD-E078-11E6F28C9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AC51A0E-1264-3DC5-EF49-7B73D3FA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3BB1-08F0-42AD-973F-CA7E02D30E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0321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32DDDD-680E-2928-4CF0-82773F794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2D4B575-F3B6-8C19-658C-AC56FA939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6E646CB-CE6E-91AE-5554-6D2BD5AF00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6B4D5FC-D129-5619-AC0F-46409FCF49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FCCF12A-89CF-DD81-DEAA-05A5CB4DD2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D1B0F2B-1D6E-8E44-4DE1-E33FACDB4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B61D-3E3F-42D3-865B-EEB515724D5E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DCEEF95-F8CD-36DC-522B-C692F97C0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60EEDF0-F803-3920-2318-1750CF13F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3BB1-08F0-42AD-973F-CA7E02D30E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3660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FA1419-E9D4-3CD5-0944-89E165A8A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6020C13-68F2-E636-340F-D94DDB00B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B61D-3E3F-42D3-865B-EEB515724D5E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3001925-762A-770C-88F7-453784639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546621D-7200-693E-6C26-0A6A0ECC9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3BB1-08F0-42AD-973F-CA7E02D30E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3040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2A7C97E-6769-C45D-FE26-EFA143889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B61D-3E3F-42D3-865B-EEB515724D5E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856AF781-8BBF-E5C0-6D46-C35D4BA4E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BBD97A9-FA40-E2FB-AAA8-622B2453F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3BB1-08F0-42AD-973F-CA7E02D30E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643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6DC1AF-A1CB-DAD7-7FFF-FC7BCF3E5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201816-8B58-7EE8-5C58-C735CB03D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7B7E6BB-2160-7C21-02B6-44258155DC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DE6E9C9-D8B6-BDC0-C430-72F8EF564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B61D-3E3F-42D3-865B-EEB515724D5E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B0A587E-4494-C829-91C6-38DCCE7BF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986F8E6-DF0B-C72F-F33D-6EB27097C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3BB1-08F0-42AD-973F-CA7E02D30E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231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4BD169-98C4-7AC3-131A-BC1F11F7C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25371A6-9D46-00D6-3C38-0B2B2503BC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6746194-E9CF-417C-AA01-7FF005CE25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757ACAA-DDC3-DB46-3CB3-97141664E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B61D-3E3F-42D3-865B-EEB515724D5E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FEE8CD8-B32A-31E2-54C0-8E1AC77BC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58164DC-74AB-61C8-8811-97FCC10FF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93BB1-08F0-42AD-973F-CA7E02D30E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5702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F98F629-F662-D641-0BEF-52C7D0579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5BC8E9C-46F3-DDA3-4E41-963344BA4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15F9E16-5B95-EB01-6D7E-82675FD47C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6B61D-3E3F-42D3-865B-EEB515724D5E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5463A29-C7D8-C361-EACF-F3FA1427E0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DD59759-9157-CC67-94B2-2953248DC1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93BB1-08F0-42AD-973F-CA7E02D30E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5260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://www2.deloitte.com/us/en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Deloitte logo">
            <a:hlinkClick r:id="rId2"/>
            <a:extLst>
              <a:ext uri="{FF2B5EF4-FFF2-40B4-BE49-F238E27FC236}">
                <a16:creationId xmlns:a16="http://schemas.microsoft.com/office/drawing/2014/main" id="{2DC6E34F-C816-B436-6A52-4922E1373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638" y="2940050"/>
            <a:ext cx="1897062" cy="76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>
            <a:extLst>
              <a:ext uri="{FF2B5EF4-FFF2-40B4-BE49-F238E27FC236}">
                <a16:creationId xmlns:a16="http://schemas.microsoft.com/office/drawing/2014/main" id="{967E18BB-6982-B9A5-2ABB-5449AE5EA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461" y="1002318"/>
            <a:ext cx="5045075" cy="277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27B93732-6D60-4437-6BC1-7D7BE5399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638" y="29400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CC5251B1-BBA5-DDBF-9F1F-77C5D883EFD0}"/>
              </a:ext>
            </a:extLst>
          </p:cNvPr>
          <p:cNvSpPr txBox="1"/>
          <p:nvPr/>
        </p:nvSpPr>
        <p:spPr>
          <a:xfrm>
            <a:off x="3573461" y="3784115"/>
            <a:ext cx="50450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800" dirty="0">
                <a:solidFill>
                  <a:srgbClr val="86BC25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Polskie Spółki Budowlane 2024</a:t>
            </a:r>
            <a:br>
              <a:rPr lang="pl-PL" sz="1800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– najważniejsi gracze, kluczowe czynniki wzrostu </a:t>
            </a:r>
          </a:p>
          <a:p>
            <a:pPr algn="ctr"/>
            <a: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i perspektywy rozwoju branży.</a:t>
            </a:r>
          </a:p>
          <a:p>
            <a:pPr algn="ctr"/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27.01.2025</a:t>
            </a:r>
            <a:endParaRPr lang="pl-PL" dirty="0"/>
          </a:p>
        </p:txBody>
      </p:sp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CCE408C3-0030-54A4-7132-1C7B713689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878375"/>
              </p:ext>
            </p:extLst>
          </p:nvPr>
        </p:nvGraphicFramePr>
        <p:xfrm>
          <a:off x="3579811" y="346453"/>
          <a:ext cx="5038726" cy="6890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13326">
                  <a:extLst>
                    <a:ext uri="{9D8B030D-6E8A-4147-A177-3AD203B41FA5}">
                      <a16:colId xmlns:a16="http://schemas.microsoft.com/office/drawing/2014/main" val="281643108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954036129"/>
                    </a:ext>
                  </a:extLst>
                </a:gridCol>
              </a:tblGrid>
              <a:tr h="689063"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727847"/>
                  </a:ext>
                </a:extLst>
              </a:tr>
            </a:tbl>
          </a:graphicData>
        </a:graphic>
      </p:graphicFrame>
      <p:pic>
        <p:nvPicPr>
          <p:cNvPr id="11" name="Picture 8" descr="Deloitte logo">
            <a:hlinkClick r:id="rId2" tgtFrame="_blank"/>
            <a:extLst>
              <a:ext uri="{FF2B5EF4-FFF2-40B4-BE49-F238E27FC236}">
                <a16:creationId xmlns:a16="http://schemas.microsoft.com/office/drawing/2014/main" id="{76F1C4AA-2C29-3C7C-5AA0-090868B4D4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479" y="313303"/>
            <a:ext cx="189738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599E79DE-DC90-3D82-F22A-DE74035FE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462" y="4977794"/>
            <a:ext cx="3479091" cy="50267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93E5BB93-0E87-9BED-1C9B-6EF4EAF071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805" y="5949378"/>
            <a:ext cx="1689202" cy="50676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1DD9C147-0DDB-854D-90E5-7ED3201D0A3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612" y="5637306"/>
            <a:ext cx="1849852" cy="1040542"/>
          </a:xfrm>
          <a:prstGeom prst="rect">
            <a:avLst/>
          </a:prstGeom>
        </p:spPr>
      </p:pic>
      <p:pic>
        <p:nvPicPr>
          <p:cNvPr id="2053" name="imageSelected3">
            <a:extLst>
              <a:ext uri="{FF2B5EF4-FFF2-40B4-BE49-F238E27FC236}">
                <a16:creationId xmlns:a16="http://schemas.microsoft.com/office/drawing/2014/main" id="{E67AFD37-F753-92D6-831D-544CD9E71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464" y="4911698"/>
            <a:ext cx="1164073" cy="1214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885187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18</Words>
  <Application>Microsoft Office PowerPoint</Application>
  <PresentationFormat>Panoramiczny</PresentationFormat>
  <Paragraphs>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Monika Wasaznik PHIG</dc:creator>
  <cp:lastModifiedBy>Monika Wasaznik PHIG</cp:lastModifiedBy>
  <cp:revision>5</cp:revision>
  <dcterms:created xsi:type="dcterms:W3CDTF">2025-01-10T10:03:21Z</dcterms:created>
  <dcterms:modified xsi:type="dcterms:W3CDTF">2025-01-13T12:47:57Z</dcterms:modified>
</cp:coreProperties>
</file>